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0689336" cy="7562088"/>
  <p:notesSz cx="7562088" cy="1068933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情報の出どころ：差し込み位置の見本
AIの判断と理由：導入時に項目の対応を決めます。
写真・間取り図の出どころ：写真・間取り図の枠を差し替えます。
架空の資料です。公開前に担当者が条件と現況を確認してください。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4320" y="228600"/>
            <a:ext cx="6629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{物件名} / {部屋番号}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7040880" y="228600"/>
            <a:ext cx="3374136" cy="47548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{間取り} | {専有面積}㎡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274320" y="841248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B63B28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賃料 {賃料}円 / 月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274320" y="1380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管理費・共益費：{管理費・共益費}円 / 月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406640" y="996696"/>
            <a:ext cx="30083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募集図面 / 賃貸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274320" y="1847088"/>
            <a:ext cx="2468880" cy="1901952"/>
          </a:xfrm>
          <a:prstGeom prst="rect">
            <a:avLst/>
          </a:prstGeom>
          <a:solidFill>
            <a:srgbClr val="F2F4F0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1938528"/>
            <a:ext cx="2322576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566C6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{外観写真}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" y="3877056"/>
            <a:ext cx="1179576" cy="1024128"/>
          </a:xfrm>
          <a:prstGeom prst="rect">
            <a:avLst/>
          </a:prstGeom>
          <a:solidFill>
            <a:srgbClr val="F2F4F0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472" y="3968496"/>
            <a:ext cx="1033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566C6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{室内写真1}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563624" y="3877056"/>
            <a:ext cx="1179576" cy="1024128"/>
          </a:xfrm>
          <a:prstGeom prst="rect">
            <a:avLst/>
          </a:prstGeom>
          <a:solidFill>
            <a:srgbClr val="F2F4F0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36776" y="3968496"/>
            <a:ext cx="103327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dirty="0">
                <a:solidFill>
                  <a:srgbClr val="566C6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{室内写真2}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880360" y="1847088"/>
            <a:ext cx="2304288" cy="3054096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017520" y="3017520"/>
            <a:ext cx="20299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566C6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{間取り図}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74320" y="5020056"/>
            <a:ext cx="4910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413248" y="1847088"/>
            <a:ext cx="1143000" cy="621792"/>
          </a:xfrm>
          <a:prstGeom prst="rect">
            <a:avLst/>
          </a:prstGeom>
          <a:solidFill>
            <a:srgbClr val="EEF3E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56248" y="1847088"/>
            <a:ext cx="3858768" cy="621792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04688" y="1901952"/>
            <a:ext cx="960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所在地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665976" y="1901952"/>
            <a:ext cx="36393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{所在地}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13248" y="2468880"/>
            <a:ext cx="1143000" cy="566928"/>
          </a:xfrm>
          <a:prstGeom prst="rect">
            <a:avLst/>
          </a:prstGeom>
          <a:solidFill>
            <a:srgbClr val="EEF3E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56248" y="2468880"/>
            <a:ext cx="3858768" cy="566928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04688" y="2523744"/>
            <a:ext cx="960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最寄り駅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665976" y="2523744"/>
            <a:ext cx="36393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{最寄り駅} 徒歩{徒歩}分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5413248" y="3035808"/>
            <a:ext cx="1143000" cy="384048"/>
          </a:xfrm>
          <a:prstGeom prst="rect">
            <a:avLst/>
          </a:prstGeom>
          <a:solidFill>
            <a:srgbClr val="EEF3E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56248" y="3035808"/>
            <a:ext cx="3858768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504688" y="3090672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種別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6665976" y="3090672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{種別}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13248" y="3419856"/>
            <a:ext cx="1143000" cy="384048"/>
          </a:xfrm>
          <a:prstGeom prst="rect">
            <a:avLst/>
          </a:prstGeom>
          <a:solidFill>
            <a:srgbClr val="EEF3E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556248" y="3419856"/>
            <a:ext cx="3858768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504688" y="3474720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専有面積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665976" y="3474720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{専有面積}㎡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413248" y="3803904"/>
            <a:ext cx="1143000" cy="384048"/>
          </a:xfrm>
          <a:prstGeom prst="rect">
            <a:avLst/>
          </a:prstGeom>
          <a:solidFill>
            <a:srgbClr val="EEF3E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556248" y="3803904"/>
            <a:ext cx="3858768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504688" y="3858768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敷金／礼金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665976" y="3858768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{敷金}か月 / {礼金}か月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413248" y="4187952"/>
            <a:ext cx="1143000" cy="384048"/>
          </a:xfrm>
          <a:prstGeom prst="rect">
            <a:avLst/>
          </a:prstGeom>
          <a:solidFill>
            <a:srgbClr val="EEF3E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556248" y="4187952"/>
            <a:ext cx="3858768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504688" y="4242816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築年月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6665976" y="4242816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{築年月}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5413248" y="4572000"/>
            <a:ext cx="1143000" cy="384048"/>
          </a:xfrm>
          <a:prstGeom prst="rect">
            <a:avLst/>
          </a:prstGeom>
          <a:solidFill>
            <a:srgbClr val="EEF3E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556248" y="4572000"/>
            <a:ext cx="3858768" cy="384048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5504688" y="4626864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入居可能日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6665976" y="4626864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{入居可能日}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74320" y="5477256"/>
            <a:ext cx="1005840" cy="777240"/>
          </a:xfrm>
          <a:prstGeom prst="rect">
            <a:avLst/>
          </a:prstGeom>
          <a:solidFill>
            <a:srgbClr val="EEF3E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280160" y="5477256"/>
            <a:ext cx="9134856" cy="777240"/>
          </a:xfrm>
          <a:prstGeom prst="rect">
            <a:avLst/>
          </a:prstGeom>
          <a:solidFill>
            <a:srgbClr val="FFFFFF"/>
          </a:solidFill>
          <a:ln w="7620">
            <a:solidFill>
              <a:srgbClr val="CBD8D1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84048" y="5577840"/>
            <a:ext cx="786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特長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1417320" y="5559552"/>
            <a:ext cx="886053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{特長}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274320" y="6300216"/>
            <a:ext cx="101406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566C64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架空の資料です</a:t>
            </a:r>
            <a:endParaRPr lang="en-US" sz="800" dirty="0"/>
          </a:p>
        </p:txBody>
      </p:sp>
      <p:sp>
        <p:nvSpPr>
          <p:cNvPr id="49" name="Shape 47"/>
          <p:cNvSpPr/>
          <p:nvPr/>
        </p:nvSpPr>
        <p:spPr>
          <a:xfrm>
            <a:off x="0" y="6409944"/>
            <a:ext cx="10689336" cy="1152144"/>
          </a:xfrm>
          <a:prstGeom prst="rect">
            <a:avLst/>
          </a:prstGeom>
          <a:solidFill>
            <a:srgbClr val="FBFCF8"/>
          </a:solidFill>
          <a:ln w="12700">
            <a:solidFill>
              <a:srgbClr val="FBFCF8">
                <a:alpha val="0"/>
              </a:srgbClr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0" y="6409944"/>
            <a:ext cx="10689336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721608" y="6574536"/>
            <a:ext cx="0" cy="859536"/>
          </a:xfrm>
          <a:prstGeom prst="line">
            <a:avLst/>
          </a:prstGeom>
          <a:noFill/>
          <a:ln w="9144">
            <a:solidFill>
              <a:srgbClr val="CBD8D1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040880" y="6574536"/>
            <a:ext cx="0" cy="859536"/>
          </a:xfrm>
          <a:prstGeom prst="line">
            <a:avLst/>
          </a:prstGeom>
          <a:noFill/>
          <a:ln w="9144">
            <a:solidFill>
              <a:srgbClr val="CBD8D1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 flipV="1">
            <a:off x="228600" y="6629400"/>
            <a:ext cx="182880" cy="182880"/>
          </a:xfrm>
          <a:prstGeom prst="line">
            <a:avLst/>
          </a:prstGeom>
          <a:noFill/>
          <a:ln w="36576">
            <a:solidFill>
              <a:srgbClr val="17382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11480" y="6629400"/>
            <a:ext cx="182880" cy="182880"/>
          </a:xfrm>
          <a:prstGeom prst="line">
            <a:avLst/>
          </a:prstGeom>
          <a:noFill/>
          <a:ln w="36576">
            <a:solidFill>
              <a:srgbClr val="17382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28600" y="6739128"/>
            <a:ext cx="182880" cy="182880"/>
          </a:xfrm>
          <a:prstGeom prst="line">
            <a:avLst/>
          </a:prstGeom>
          <a:noFill/>
          <a:ln w="36576">
            <a:solidFill>
              <a:srgbClr val="17382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 flipV="1">
            <a:off x="411480" y="6739128"/>
            <a:ext cx="182880" cy="182880"/>
          </a:xfrm>
          <a:prstGeom prst="line">
            <a:avLst/>
          </a:prstGeom>
          <a:noFill/>
          <a:ln w="36576">
            <a:solidFill>
              <a:srgbClr val="17382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320040" y="6720840"/>
            <a:ext cx="182880" cy="182880"/>
          </a:xfrm>
          <a:prstGeom prst="line">
            <a:avLst/>
          </a:prstGeom>
          <a:noFill/>
          <a:ln w="36576">
            <a:solidFill>
              <a:srgbClr val="17382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 flipV="1">
            <a:off x="320040" y="6720840"/>
            <a:ext cx="182880" cy="182880"/>
          </a:xfrm>
          <a:prstGeom prst="line">
            <a:avLst/>
          </a:prstGeom>
          <a:noFill/>
          <a:ln w="36576">
            <a:solidFill>
              <a:srgbClr val="17382F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749808" y="6583680"/>
            <a:ext cx="2880360" cy="3108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澄綾不動産（架空）</a:t>
            </a:r>
            <a:endParaRPr lang="en-US" sz="1800" dirty="0"/>
          </a:p>
        </p:txBody>
      </p:sp>
      <p:sp>
        <p:nvSpPr>
          <p:cNvPr id="60" name="Text 58"/>
          <p:cNvSpPr/>
          <p:nvPr/>
        </p:nvSpPr>
        <p:spPr>
          <a:xfrm>
            <a:off x="228600" y="6958584"/>
            <a:ext cx="342900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36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所在地：架空県例示市澄綾町0-0（架空）</a:t>
            </a:r>
            <a:endParaRPr lang="en-US" sz="936" dirty="0"/>
          </a:p>
        </p:txBody>
      </p:sp>
      <p:sp>
        <p:nvSpPr>
          <p:cNvPr id="61" name="Text 59"/>
          <p:cNvSpPr/>
          <p:nvPr/>
        </p:nvSpPr>
        <p:spPr>
          <a:xfrm>
            <a:off x="228600" y="7159752"/>
            <a:ext cx="3429000" cy="1463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792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宅地建物取引業 / 架空県知事（1）第00000号（架空）</a:t>
            </a:r>
            <a:endParaRPr lang="en-US" sz="792" dirty="0"/>
          </a:p>
        </p:txBody>
      </p:sp>
      <p:sp>
        <p:nvSpPr>
          <p:cNvPr id="62" name="Text 60"/>
          <p:cNvSpPr/>
          <p:nvPr/>
        </p:nvSpPr>
        <p:spPr>
          <a:xfrm>
            <a:off x="228600" y="7351776"/>
            <a:ext cx="3429000" cy="1463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864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所属：澄綾住まい案内会（架空団体）</a:t>
            </a:r>
            <a:endParaRPr lang="en-US" sz="864" dirty="0"/>
          </a:p>
        </p:txBody>
      </p:sp>
      <p:sp>
        <p:nvSpPr>
          <p:cNvPr id="63" name="Text 61"/>
          <p:cNvSpPr/>
          <p:nvPr/>
        </p:nvSpPr>
        <p:spPr>
          <a:xfrm>
            <a:off x="3886200" y="6583680"/>
            <a:ext cx="3063240" cy="2651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440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TEL 000-0000-0000（架空）</a:t>
            </a:r>
            <a:endParaRPr lang="en-US" sz="1440" dirty="0"/>
          </a:p>
        </p:txBody>
      </p:sp>
      <p:sp>
        <p:nvSpPr>
          <p:cNvPr id="64" name="Text 62"/>
          <p:cNvSpPr/>
          <p:nvPr/>
        </p:nvSpPr>
        <p:spPr>
          <a:xfrm>
            <a:off x="3886200" y="6885432"/>
            <a:ext cx="3063240" cy="19202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152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FAX 000-0000-0000（架空）</a:t>
            </a:r>
            <a:endParaRPr lang="en-US" sz="1152" dirty="0"/>
          </a:p>
        </p:txBody>
      </p:sp>
      <p:sp>
        <p:nvSpPr>
          <p:cNvPr id="65" name="Text 63"/>
          <p:cNvSpPr/>
          <p:nvPr/>
        </p:nvSpPr>
        <p:spPr>
          <a:xfrm>
            <a:off x="3886200" y="7141464"/>
            <a:ext cx="3063240" cy="1645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36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営業時間 10:00–18:00 / 定休日 水曜日</a:t>
            </a:r>
            <a:endParaRPr lang="en-US" sz="936" dirty="0"/>
          </a:p>
        </p:txBody>
      </p:sp>
      <p:sp>
        <p:nvSpPr>
          <p:cNvPr id="66" name="Text 64"/>
          <p:cNvSpPr/>
          <p:nvPr/>
        </p:nvSpPr>
        <p:spPr>
          <a:xfrm>
            <a:off x="3886200" y="7351776"/>
            <a:ext cx="3063240" cy="1463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864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お問い合わせは当社まで / 連絡先はすべて架空</a:t>
            </a:r>
            <a:endParaRPr lang="en-US" sz="864" dirty="0"/>
          </a:p>
        </p:txBody>
      </p:sp>
      <p:sp>
        <p:nvSpPr>
          <p:cNvPr id="67" name="Text 65"/>
          <p:cNvSpPr/>
          <p:nvPr/>
        </p:nvSpPr>
        <p:spPr>
          <a:xfrm>
            <a:off x="7205472" y="6611112"/>
            <a:ext cx="224028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152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取引態様：媒介</a:t>
            </a:r>
            <a:endParaRPr lang="en-US" sz="1152" dirty="0"/>
          </a:p>
        </p:txBody>
      </p:sp>
      <p:sp>
        <p:nvSpPr>
          <p:cNvPr id="68" name="Text 66"/>
          <p:cNvSpPr/>
          <p:nvPr/>
        </p:nvSpPr>
        <p:spPr>
          <a:xfrm>
            <a:off x="7205472" y="6894576"/>
            <a:ext cx="2240280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80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担当者：＿＿＿＿＿＿</a:t>
            </a:r>
            <a:endParaRPr lang="en-US" sz="1080" dirty="0"/>
          </a:p>
        </p:txBody>
      </p:sp>
      <p:sp>
        <p:nvSpPr>
          <p:cNvPr id="69" name="Text 67"/>
          <p:cNvSpPr/>
          <p:nvPr/>
        </p:nvSpPr>
        <p:spPr>
          <a:xfrm>
            <a:off x="7205472" y="7178040"/>
            <a:ext cx="2240280" cy="1463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864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会社・所在地・免許・団体は架空</a:t>
            </a:r>
            <a:endParaRPr lang="en-US" sz="864" dirty="0"/>
          </a:p>
        </p:txBody>
      </p:sp>
      <p:sp>
        <p:nvSpPr>
          <p:cNvPr id="70" name="Text 68"/>
          <p:cNvSpPr/>
          <p:nvPr/>
        </p:nvSpPr>
        <p:spPr>
          <a:xfrm>
            <a:off x="7205472" y="7360920"/>
            <a:ext cx="224028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792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広告・契約に使用できません</a:t>
            </a:r>
            <a:endParaRPr lang="en-US" sz="792" dirty="0"/>
          </a:p>
        </p:txBody>
      </p:sp>
      <p:sp>
        <p:nvSpPr>
          <p:cNvPr id="71" name="Shape 69"/>
          <p:cNvSpPr/>
          <p:nvPr/>
        </p:nvSpPr>
        <p:spPr>
          <a:xfrm>
            <a:off x="9601200" y="6583680"/>
            <a:ext cx="859536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9656064" y="663854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820656" y="663854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9930384" y="663854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0094976" y="663854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0204704" y="663854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656064" y="669340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9820656" y="669340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9930384" y="669340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0094976" y="669340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0204704" y="669340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710928" y="674827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765792" y="674827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9985248" y="674827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0040112" y="674827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10259568" y="674827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10314432" y="674827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9710928" y="685800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9765792" y="685800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9985248" y="685800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0040112" y="685800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0259568" y="685800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10314432" y="685800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656064" y="691286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9820656" y="691286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9930384" y="691286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0094976" y="691286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0204704" y="691286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9656064" y="696772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820656" y="696772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9930384" y="696772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094976" y="696772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0204704" y="696772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710928" y="702259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9765792" y="702259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9985248" y="702259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10040112" y="702259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259568" y="702259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0314432" y="702259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9710928" y="713232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9765792" y="713232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2" name="Shape 110"/>
          <p:cNvSpPr/>
          <p:nvPr/>
        </p:nvSpPr>
        <p:spPr>
          <a:xfrm>
            <a:off x="9985248" y="713232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3" name="Shape 111"/>
          <p:cNvSpPr/>
          <p:nvPr/>
        </p:nvSpPr>
        <p:spPr>
          <a:xfrm>
            <a:off x="10040112" y="713232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10259568" y="713232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10314432" y="7132320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6" name="Shape 114"/>
          <p:cNvSpPr/>
          <p:nvPr/>
        </p:nvSpPr>
        <p:spPr>
          <a:xfrm>
            <a:off x="9656064" y="718718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9820656" y="718718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9930384" y="718718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10094976" y="718718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10204704" y="7187184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1" name="Shape 119"/>
          <p:cNvSpPr/>
          <p:nvPr/>
        </p:nvSpPr>
        <p:spPr>
          <a:xfrm>
            <a:off x="9656064" y="724204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9820656" y="724204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9930384" y="724204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4" name="Shape 122"/>
          <p:cNvSpPr/>
          <p:nvPr/>
        </p:nvSpPr>
        <p:spPr>
          <a:xfrm>
            <a:off x="10094976" y="724204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5" name="Shape 123"/>
          <p:cNvSpPr/>
          <p:nvPr/>
        </p:nvSpPr>
        <p:spPr>
          <a:xfrm>
            <a:off x="10204704" y="7242048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9710928" y="729691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9765792" y="729691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8" name="Shape 126"/>
          <p:cNvSpPr/>
          <p:nvPr/>
        </p:nvSpPr>
        <p:spPr>
          <a:xfrm>
            <a:off x="9985248" y="729691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29" name="Shape 127"/>
          <p:cNvSpPr/>
          <p:nvPr/>
        </p:nvSpPr>
        <p:spPr>
          <a:xfrm>
            <a:off x="10040112" y="729691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10259568" y="729691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10314432" y="7296912"/>
            <a:ext cx="45720" cy="45720"/>
          </a:xfrm>
          <a:prstGeom prst="rect">
            <a:avLst/>
          </a:prstGeom>
          <a:solidFill>
            <a:srgbClr val="17382F"/>
          </a:solidFill>
          <a:ln w="12700">
            <a:solidFill>
              <a:srgbClr val="17382F">
                <a:alpha val="0"/>
              </a:srgbClr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9701784" y="6885432"/>
            <a:ext cx="658368" cy="21945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3" name="Text 131"/>
          <p:cNvSpPr/>
          <p:nvPr/>
        </p:nvSpPr>
        <p:spPr>
          <a:xfrm>
            <a:off x="9793224" y="6903720"/>
            <a:ext cx="50292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152" b="1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見本</a:t>
            </a:r>
            <a:endParaRPr lang="en-US" sz="1152" dirty="0"/>
          </a:p>
        </p:txBody>
      </p:sp>
      <p:sp>
        <p:nvSpPr>
          <p:cNvPr id="134" name="Text 132"/>
          <p:cNvSpPr/>
          <p:nvPr/>
        </p:nvSpPr>
        <p:spPr>
          <a:xfrm>
            <a:off x="9546336" y="7443216"/>
            <a:ext cx="1051560" cy="10972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648" dirty="0">
                <a:solidFill>
                  <a:srgbClr val="17382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QR風・読取不可</a:t>
            </a:r>
            <a:endParaRPr lang="en-US" sz="64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澄綾不動産（架空）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自社の帯を付けた募集図面（架空）</dc:title>
  <dc:subject>PptxGenJS Presentation</dc:subject>
  <dc:creator>Qz AI Labs</dc:creator>
  <cp:lastModifiedBy>Qz AI Labs</cp:lastModifiedBy>
  <cp:revision>1</cp:revision>
  <dcterms:created xsi:type="dcterms:W3CDTF">2026-10-23T11:25:02Z</dcterms:created>
  <dcterms:modified xsi:type="dcterms:W3CDTF">2026-10-23T11:25:02Z</dcterms:modified>
</cp:coreProperties>
</file>